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6"/>
  </p:notesMasterIdLst>
  <p:sldIdLst>
    <p:sldId id="266" r:id="rId5"/>
    <p:sldId id="271" r:id="rId6"/>
    <p:sldId id="267" r:id="rId7"/>
    <p:sldId id="257" r:id="rId8"/>
    <p:sldId id="269" r:id="rId9"/>
    <p:sldId id="272" r:id="rId10"/>
    <p:sldId id="278" r:id="rId11"/>
    <p:sldId id="280" r:id="rId12"/>
    <p:sldId id="279" r:id="rId13"/>
    <p:sldId id="281" r:id="rId14"/>
    <p:sldId id="28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D66364D-1272-486C-B0A7-61368374BEB9}">
          <p14:sldIdLst>
            <p14:sldId id="266"/>
            <p14:sldId id="271"/>
            <p14:sldId id="267"/>
          </p14:sldIdLst>
        </p14:section>
        <p14:section name="Project Segments" id="{A067D8B8-1D60-44D7-A453-08CB543418D3}">
          <p14:sldIdLst>
            <p14:sldId id="257"/>
            <p14:sldId id="269"/>
          </p14:sldIdLst>
        </p14:section>
        <p14:section name="What do I gained?" id="{27E9C6F9-9B74-4B53-A4CA-C654631158FA}">
          <p14:sldIdLst>
            <p14:sldId id="272"/>
          </p14:sldIdLst>
        </p14:section>
        <p14:section name="What are the difficulties?" id="{3BC276A5-140D-4CF2-8A6F-58FD0A9D35D7}">
          <p14:sldIdLst>
            <p14:sldId id="278"/>
          </p14:sldIdLst>
        </p14:section>
        <p14:section name="How to improve it ?" id="{390CA389-DFA3-496B-A944-1B78F201CAD3}">
          <p14:sldIdLst>
            <p14:sldId id="280"/>
          </p14:sldIdLst>
        </p14:section>
        <p14:section name="Conclusion" id="{7FB6411B-6BBA-4B45-AAB3-E3F9EEBC0FBC}">
          <p14:sldIdLst>
            <p14:sldId id="279"/>
          </p14:sldIdLst>
        </p14:section>
        <p14:section name="References" id="{DD4E37C0-35C1-4E35-B4B4-4D66C8ADE59F}">
          <p14:sldIdLst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i" initials="H" lastIdx="1" clrIdx="0">
    <p:extLst>
      <p:ext uri="{19B8F6BF-5375-455C-9EA6-DF929625EA0E}">
        <p15:presenceInfo xmlns:p15="http://schemas.microsoft.com/office/powerpoint/2012/main" userId="8daa82954dcbcc5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50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870C-5D9B-4878-9827-A3D8F8D3B4C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93252BB-1661-4EF1-B4B4-B609E884D6B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Planning &amp; Analyzing project </a:t>
          </a:r>
        </a:p>
      </dgm:t>
    </dgm:pt>
    <dgm:pt modelId="{5A04EF90-0F09-4424-BA8F-063E80337D8E}" type="parTrans" cxnId="{095425F3-197C-4E69-84D5-0C51196EF1C6}">
      <dgm:prSet/>
      <dgm:spPr/>
      <dgm:t>
        <a:bodyPr/>
        <a:lstStyle/>
        <a:p>
          <a:endParaRPr lang="en-US"/>
        </a:p>
      </dgm:t>
    </dgm:pt>
    <dgm:pt modelId="{54292CB0-011E-4706-9294-372AD5816BB9}" type="sibTrans" cxnId="{095425F3-197C-4E69-84D5-0C51196EF1C6}">
      <dgm:prSet/>
      <dgm:spPr/>
      <dgm:t>
        <a:bodyPr/>
        <a:lstStyle/>
        <a:p>
          <a:endParaRPr lang="en-US"/>
        </a:p>
      </dgm:t>
    </dgm:pt>
    <dgm:pt modelId="{A0E3938A-38FD-4C6B-BC76-DCF294EE93D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Debugging &amp; improvement </a:t>
          </a:r>
        </a:p>
      </dgm:t>
    </dgm:pt>
    <dgm:pt modelId="{8655D1BC-F152-4DA3-90FE-11A6554E87C9}" type="parTrans" cxnId="{F1960191-6C4D-45E6-A70C-022CDEE00113}">
      <dgm:prSet/>
      <dgm:spPr/>
      <dgm:t>
        <a:bodyPr/>
        <a:lstStyle/>
        <a:p>
          <a:endParaRPr lang="en-US"/>
        </a:p>
      </dgm:t>
    </dgm:pt>
    <dgm:pt modelId="{7DE219E0-15AA-4B4B-9BED-F21993E27992}" type="sibTrans" cxnId="{F1960191-6C4D-45E6-A70C-022CDEE00113}">
      <dgm:prSet/>
      <dgm:spPr/>
      <dgm:t>
        <a:bodyPr/>
        <a:lstStyle/>
        <a:p>
          <a:endParaRPr lang="en-US"/>
        </a:p>
      </dgm:t>
    </dgm:pt>
    <dgm:pt modelId="{1777E161-D0DE-4D31-91FE-E2AD8AAC6AA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Implement plant,</a:t>
          </a:r>
        </a:p>
        <a:p>
          <a:pPr>
            <a:lnSpc>
              <a:spcPct val="100000"/>
            </a:lnSpc>
            <a:defRPr cap="all"/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Code accordingly</a:t>
          </a:r>
        </a:p>
      </dgm:t>
    </dgm:pt>
    <dgm:pt modelId="{FB489039-8D8A-4FC2-9B37-994383FDE902}" type="sibTrans" cxnId="{A341BC0D-6DD3-4979-9832-08DC41068DC6}">
      <dgm:prSet/>
      <dgm:spPr/>
      <dgm:t>
        <a:bodyPr/>
        <a:lstStyle/>
        <a:p>
          <a:endParaRPr lang="en-US"/>
        </a:p>
      </dgm:t>
    </dgm:pt>
    <dgm:pt modelId="{50E45982-4B36-4BD3-ABAD-204FBA61FF0E}" type="parTrans" cxnId="{A341BC0D-6DD3-4979-9832-08DC41068DC6}">
      <dgm:prSet/>
      <dgm:spPr/>
      <dgm:t>
        <a:bodyPr/>
        <a:lstStyle/>
        <a:p>
          <a:endParaRPr lang="en-US"/>
        </a:p>
      </dgm:t>
    </dgm:pt>
    <dgm:pt modelId="{D2FA40C6-C0ED-46A3-92CE-B081053B2BA8}" type="pres">
      <dgm:prSet presAssocID="{34FF870C-5D9B-4878-9827-A3D8F8D3B4C3}" presName="root" presStyleCnt="0">
        <dgm:presLayoutVars>
          <dgm:dir/>
          <dgm:resizeHandles val="exact"/>
        </dgm:presLayoutVars>
      </dgm:prSet>
      <dgm:spPr/>
    </dgm:pt>
    <dgm:pt modelId="{4F71816B-273C-49A1-A458-BCE14C9FAD7C}" type="pres">
      <dgm:prSet presAssocID="{193252BB-1661-4EF1-B4B4-B609E884D6B5}" presName="compNode" presStyleCnt="0"/>
      <dgm:spPr/>
    </dgm:pt>
    <dgm:pt modelId="{23A2EDD9-C89F-49C9-AE4A-D6196B4CA219}" type="pres">
      <dgm:prSet presAssocID="{193252BB-1661-4EF1-B4B4-B609E884D6B5}" presName="iconBgRect" presStyleLbl="bgShp" presStyleIdx="0" presStyleCnt="3" custLinFactNeighborX="-1392" custLinFactNeighborY="4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AFF6CE53-2172-43E4-BC33-3C48272DDCF0}" type="pres">
      <dgm:prSet presAssocID="{193252BB-1661-4EF1-B4B4-B609E884D6B5}" presName="iconRect" presStyleLbl="node1" presStyleIdx="0" presStyleCnt="3" custLinFactNeighborX="-2814" custLinFactNeighborY="518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8CFED58E-CED6-48CB-AD6E-8A220711C954}" type="pres">
      <dgm:prSet presAssocID="{193252BB-1661-4EF1-B4B4-B609E884D6B5}" presName="spaceRect" presStyleCnt="0"/>
      <dgm:spPr/>
    </dgm:pt>
    <dgm:pt modelId="{B2757675-DFB6-4B33-9701-161572571D2B}" type="pres">
      <dgm:prSet presAssocID="{193252BB-1661-4EF1-B4B4-B609E884D6B5}" presName="textRect" presStyleLbl="revTx" presStyleIdx="0" presStyleCnt="3">
        <dgm:presLayoutVars>
          <dgm:chMax val="1"/>
          <dgm:chPref val="1"/>
        </dgm:presLayoutVars>
      </dgm:prSet>
      <dgm:spPr/>
    </dgm:pt>
    <dgm:pt modelId="{FF5FC25A-8895-4059-A7CB-AC8E769B2E4B}" type="pres">
      <dgm:prSet presAssocID="{54292CB0-011E-4706-9294-372AD5816BB9}" presName="sibTrans" presStyleCnt="0"/>
      <dgm:spPr/>
    </dgm:pt>
    <dgm:pt modelId="{F181BEB4-66E0-4B62-8712-BD0A64659834}" type="pres">
      <dgm:prSet presAssocID="{1777E161-D0DE-4D31-91FE-E2AD8AAC6AAC}" presName="compNode" presStyleCnt="0"/>
      <dgm:spPr/>
    </dgm:pt>
    <dgm:pt modelId="{0E81F59E-BE24-4A43-8B4D-78AE486DB35A}" type="pres">
      <dgm:prSet presAssocID="{1777E161-D0DE-4D31-91FE-E2AD8AAC6AAC}" presName="iconBgRect" presStyleLbl="bgShp" presStyleIdx="1" presStyleCnt="3" custLinFactNeighborX="-4442" custLinFactNeighborY="483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C6C18185-40AF-48A2-8685-C39F432C8E80}" type="pres">
      <dgm:prSet presAssocID="{1777E161-D0DE-4D31-91FE-E2AD8AAC6AAC}" presName="iconRect" presStyleLbl="node1" presStyleIdx="1" presStyleCnt="3" custLinFactNeighborX="-7741" custLinFactNeighborY="969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676699DF-00CC-4F16-B4E6-75EFFED81874}" type="pres">
      <dgm:prSet presAssocID="{1777E161-D0DE-4D31-91FE-E2AD8AAC6AAC}" presName="spaceRect" presStyleCnt="0"/>
      <dgm:spPr/>
    </dgm:pt>
    <dgm:pt modelId="{1CD40C66-A0B4-4978-9941-A79D4CBD111B}" type="pres">
      <dgm:prSet presAssocID="{1777E161-D0DE-4D31-91FE-E2AD8AAC6AAC}" presName="textRect" presStyleLbl="revTx" presStyleIdx="1" presStyleCnt="3">
        <dgm:presLayoutVars>
          <dgm:chMax val="1"/>
          <dgm:chPref val="1"/>
        </dgm:presLayoutVars>
      </dgm:prSet>
      <dgm:spPr/>
    </dgm:pt>
    <dgm:pt modelId="{F18A00AD-35D1-4313-87F2-111D7B13ECED}" type="pres">
      <dgm:prSet presAssocID="{FB489039-8D8A-4FC2-9B37-994383FDE902}" presName="sibTrans" presStyleCnt="0"/>
      <dgm:spPr/>
    </dgm:pt>
    <dgm:pt modelId="{59EC7549-F063-437F-8388-459A5C769816}" type="pres">
      <dgm:prSet presAssocID="{A0E3938A-38FD-4C6B-BC76-DCF294EE93DC}" presName="compNode" presStyleCnt="0"/>
      <dgm:spPr/>
    </dgm:pt>
    <dgm:pt modelId="{81253FDF-02A1-40D1-89CA-3EA7AF168FD7}" type="pres">
      <dgm:prSet presAssocID="{A0E3938A-38FD-4C6B-BC76-DCF294EE93DC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8156E8E0-9CDC-4EAB-A61D-AF474D6D9368}" type="pres">
      <dgm:prSet presAssocID="{A0E3938A-38FD-4C6B-BC76-DCF294EE93D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CF8829A0-3E8F-471E-B721-0E359AF6C976}" type="pres">
      <dgm:prSet presAssocID="{A0E3938A-38FD-4C6B-BC76-DCF294EE93DC}" presName="spaceRect" presStyleCnt="0"/>
      <dgm:spPr/>
    </dgm:pt>
    <dgm:pt modelId="{2DEB68D9-2D2A-405A-A95A-F123B81445D3}" type="pres">
      <dgm:prSet presAssocID="{A0E3938A-38FD-4C6B-BC76-DCF294EE93D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341BC0D-6DD3-4979-9832-08DC41068DC6}" srcId="{34FF870C-5D9B-4878-9827-A3D8F8D3B4C3}" destId="{1777E161-D0DE-4D31-91FE-E2AD8AAC6AAC}" srcOrd="1" destOrd="0" parTransId="{50E45982-4B36-4BD3-ABAD-204FBA61FF0E}" sibTransId="{FB489039-8D8A-4FC2-9B37-994383FDE902}"/>
    <dgm:cxn modelId="{472D2D17-E245-46DF-98A5-C38415CADC1E}" type="presOf" srcId="{A0E3938A-38FD-4C6B-BC76-DCF294EE93DC}" destId="{2DEB68D9-2D2A-405A-A95A-F123B81445D3}" srcOrd="0" destOrd="0" presId="urn:microsoft.com/office/officeart/2018/5/layout/IconLeafLabelList"/>
    <dgm:cxn modelId="{B126511F-11FF-4EDD-85D7-D89737033340}" type="presOf" srcId="{34FF870C-5D9B-4878-9827-A3D8F8D3B4C3}" destId="{D2FA40C6-C0ED-46A3-92CE-B081053B2BA8}" srcOrd="0" destOrd="0" presId="urn:microsoft.com/office/officeart/2018/5/layout/IconLeafLabelList"/>
    <dgm:cxn modelId="{FA3ECF3F-F2D7-4808-8F32-35657BC1DF89}" type="presOf" srcId="{193252BB-1661-4EF1-B4B4-B609E884D6B5}" destId="{B2757675-DFB6-4B33-9701-161572571D2B}" srcOrd="0" destOrd="0" presId="urn:microsoft.com/office/officeart/2018/5/layout/IconLeafLabelList"/>
    <dgm:cxn modelId="{F1960191-6C4D-45E6-A70C-022CDEE00113}" srcId="{34FF870C-5D9B-4878-9827-A3D8F8D3B4C3}" destId="{A0E3938A-38FD-4C6B-BC76-DCF294EE93DC}" srcOrd="2" destOrd="0" parTransId="{8655D1BC-F152-4DA3-90FE-11A6554E87C9}" sibTransId="{7DE219E0-15AA-4B4B-9BED-F21993E27992}"/>
    <dgm:cxn modelId="{C3093AB7-9BBB-4595-A705-841ABB75BC49}" type="presOf" srcId="{1777E161-D0DE-4D31-91FE-E2AD8AAC6AAC}" destId="{1CD40C66-A0B4-4978-9941-A79D4CBD111B}" srcOrd="0" destOrd="0" presId="urn:microsoft.com/office/officeart/2018/5/layout/IconLeafLabelList"/>
    <dgm:cxn modelId="{095425F3-197C-4E69-84D5-0C51196EF1C6}" srcId="{34FF870C-5D9B-4878-9827-A3D8F8D3B4C3}" destId="{193252BB-1661-4EF1-B4B4-B609E884D6B5}" srcOrd="0" destOrd="0" parTransId="{5A04EF90-0F09-4424-BA8F-063E80337D8E}" sibTransId="{54292CB0-011E-4706-9294-372AD5816BB9}"/>
    <dgm:cxn modelId="{CFFB4A70-BD6C-4082-9DB4-48041D051C82}" type="presParOf" srcId="{D2FA40C6-C0ED-46A3-92CE-B081053B2BA8}" destId="{4F71816B-273C-49A1-A458-BCE14C9FAD7C}" srcOrd="0" destOrd="0" presId="urn:microsoft.com/office/officeart/2018/5/layout/IconLeafLabelList"/>
    <dgm:cxn modelId="{697C797D-B0A3-487C-82FB-C6242AC02007}" type="presParOf" srcId="{4F71816B-273C-49A1-A458-BCE14C9FAD7C}" destId="{23A2EDD9-C89F-49C9-AE4A-D6196B4CA219}" srcOrd="0" destOrd="0" presId="urn:microsoft.com/office/officeart/2018/5/layout/IconLeafLabelList"/>
    <dgm:cxn modelId="{DF512F07-EEDC-4E6F-8099-188C14ECF869}" type="presParOf" srcId="{4F71816B-273C-49A1-A458-BCE14C9FAD7C}" destId="{AFF6CE53-2172-43E4-BC33-3C48272DDCF0}" srcOrd="1" destOrd="0" presId="urn:microsoft.com/office/officeart/2018/5/layout/IconLeafLabelList"/>
    <dgm:cxn modelId="{9D5B3B65-8825-47E0-95F3-9A1D2B1E6DD6}" type="presParOf" srcId="{4F71816B-273C-49A1-A458-BCE14C9FAD7C}" destId="{8CFED58E-CED6-48CB-AD6E-8A220711C954}" srcOrd="2" destOrd="0" presId="urn:microsoft.com/office/officeart/2018/5/layout/IconLeafLabelList"/>
    <dgm:cxn modelId="{1E9B72B2-2AB0-418C-94B5-6567B0CCC879}" type="presParOf" srcId="{4F71816B-273C-49A1-A458-BCE14C9FAD7C}" destId="{B2757675-DFB6-4B33-9701-161572571D2B}" srcOrd="3" destOrd="0" presId="urn:microsoft.com/office/officeart/2018/5/layout/IconLeafLabelList"/>
    <dgm:cxn modelId="{127552B3-8890-4CBD-B12B-9C8A4BCA5A9E}" type="presParOf" srcId="{D2FA40C6-C0ED-46A3-92CE-B081053B2BA8}" destId="{FF5FC25A-8895-4059-A7CB-AC8E769B2E4B}" srcOrd="1" destOrd="0" presId="urn:microsoft.com/office/officeart/2018/5/layout/IconLeafLabelList"/>
    <dgm:cxn modelId="{1C669417-79B7-433E-A975-738A07EE9783}" type="presParOf" srcId="{D2FA40C6-C0ED-46A3-92CE-B081053B2BA8}" destId="{F181BEB4-66E0-4B62-8712-BD0A64659834}" srcOrd="2" destOrd="0" presId="urn:microsoft.com/office/officeart/2018/5/layout/IconLeafLabelList"/>
    <dgm:cxn modelId="{9C7F80FB-C680-4E35-AD11-9BE4BD6556F1}" type="presParOf" srcId="{F181BEB4-66E0-4B62-8712-BD0A64659834}" destId="{0E81F59E-BE24-4A43-8B4D-78AE486DB35A}" srcOrd="0" destOrd="0" presId="urn:microsoft.com/office/officeart/2018/5/layout/IconLeafLabelList"/>
    <dgm:cxn modelId="{998459A1-F347-48D8-BB50-EB12075F5FDA}" type="presParOf" srcId="{F181BEB4-66E0-4B62-8712-BD0A64659834}" destId="{C6C18185-40AF-48A2-8685-C39F432C8E80}" srcOrd="1" destOrd="0" presId="urn:microsoft.com/office/officeart/2018/5/layout/IconLeafLabelList"/>
    <dgm:cxn modelId="{EC8BA919-8D94-4FB4-BC09-6604E9B16BBF}" type="presParOf" srcId="{F181BEB4-66E0-4B62-8712-BD0A64659834}" destId="{676699DF-00CC-4F16-B4E6-75EFFED81874}" srcOrd="2" destOrd="0" presId="urn:microsoft.com/office/officeart/2018/5/layout/IconLeafLabelList"/>
    <dgm:cxn modelId="{99E65743-4445-4C74-BBE7-040C68F4FF62}" type="presParOf" srcId="{F181BEB4-66E0-4B62-8712-BD0A64659834}" destId="{1CD40C66-A0B4-4978-9941-A79D4CBD111B}" srcOrd="3" destOrd="0" presId="urn:microsoft.com/office/officeart/2018/5/layout/IconLeafLabelList"/>
    <dgm:cxn modelId="{044D2D07-87CA-47BD-BFAF-AD1C67AA89AA}" type="presParOf" srcId="{D2FA40C6-C0ED-46A3-92CE-B081053B2BA8}" destId="{F18A00AD-35D1-4313-87F2-111D7B13ECED}" srcOrd="3" destOrd="0" presId="urn:microsoft.com/office/officeart/2018/5/layout/IconLeafLabelList"/>
    <dgm:cxn modelId="{8A2DCF1E-4E06-4424-AA2E-B74ACB475E11}" type="presParOf" srcId="{D2FA40C6-C0ED-46A3-92CE-B081053B2BA8}" destId="{59EC7549-F063-437F-8388-459A5C769816}" srcOrd="4" destOrd="0" presId="urn:microsoft.com/office/officeart/2018/5/layout/IconLeafLabelList"/>
    <dgm:cxn modelId="{9F0E93DA-CF03-4DEE-B53D-F38603507FC7}" type="presParOf" srcId="{59EC7549-F063-437F-8388-459A5C769816}" destId="{81253FDF-02A1-40D1-89CA-3EA7AF168FD7}" srcOrd="0" destOrd="0" presId="urn:microsoft.com/office/officeart/2018/5/layout/IconLeafLabelList"/>
    <dgm:cxn modelId="{4D35F28B-EF19-4A81-863F-ABB1FD8C2333}" type="presParOf" srcId="{59EC7549-F063-437F-8388-459A5C769816}" destId="{8156E8E0-9CDC-4EAB-A61D-AF474D6D9368}" srcOrd="1" destOrd="0" presId="urn:microsoft.com/office/officeart/2018/5/layout/IconLeafLabelList"/>
    <dgm:cxn modelId="{6D4CD298-2BC6-42A7-91B3-33BBA4EB1AE7}" type="presParOf" srcId="{59EC7549-F063-437F-8388-459A5C769816}" destId="{CF8829A0-3E8F-471E-B721-0E359AF6C976}" srcOrd="2" destOrd="0" presId="urn:microsoft.com/office/officeart/2018/5/layout/IconLeafLabelList"/>
    <dgm:cxn modelId="{F6EAE01F-088E-445D-B1CC-B67F9FD8C8D6}" type="presParOf" srcId="{59EC7549-F063-437F-8388-459A5C769816}" destId="{2DEB68D9-2D2A-405A-A95A-F123B81445D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92D7A82-7515-40F0-826A-4FDF995342DC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B90D32-CC4C-4726-94A2-BEEBE6279885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Card-Deck</a:t>
          </a:r>
        </a:p>
      </dgm:t>
    </dgm:pt>
    <dgm:pt modelId="{B1775A8E-3283-4636-90D6-FE0F9F5830C9}" type="parTrans" cxnId="{BC975011-D616-4756-95CA-C8B906880E4F}">
      <dgm:prSet/>
      <dgm:spPr/>
      <dgm:t>
        <a:bodyPr/>
        <a:lstStyle/>
        <a:p>
          <a:endParaRPr lang="en-US"/>
        </a:p>
      </dgm:t>
    </dgm:pt>
    <dgm:pt modelId="{62E8472A-7E91-4A14-8B3A-60A8D744C1ED}" type="sibTrans" cxnId="{BC975011-D616-4756-95CA-C8B906880E4F}">
      <dgm:prSet/>
      <dgm:spPr/>
      <dgm:t>
        <a:bodyPr/>
        <a:lstStyle/>
        <a:p>
          <a:endParaRPr lang="en-US"/>
        </a:p>
      </dgm:t>
    </dgm:pt>
    <dgm:pt modelId="{7A3CFD7F-894F-4C49-8AF7-5509C93CAD3B}">
      <dgm:prSet phldrT="[Text]"/>
      <dgm:spPr/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CardsDeck</a:t>
          </a:r>
          <a:b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ShuffleDeck</a:t>
          </a:r>
          <a:b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GetRandomCard</a:t>
          </a:r>
          <a:b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AB60EFF-450A-4C3F-826D-14A9CE9673B2}" type="parTrans" cxnId="{ACF5B0C3-73E1-4FF1-9A51-8E2542BAABEE}">
      <dgm:prSet/>
      <dgm:spPr/>
      <dgm:t>
        <a:bodyPr/>
        <a:lstStyle/>
        <a:p>
          <a:endParaRPr lang="en-US"/>
        </a:p>
      </dgm:t>
    </dgm:pt>
    <dgm:pt modelId="{C7D422EA-2F4D-4C4E-8188-1DAA9089C4BF}" type="sibTrans" cxnId="{ACF5B0C3-73E1-4FF1-9A51-8E2542BAABEE}">
      <dgm:prSet/>
      <dgm:spPr/>
      <dgm:t>
        <a:bodyPr/>
        <a:lstStyle/>
        <a:p>
          <a:endParaRPr lang="en-US"/>
        </a:p>
      </dgm:t>
    </dgm:pt>
    <dgm:pt modelId="{156F59DD-F28F-493B-A5F3-B0C1D967FD66}">
      <dgm:prSet phldrT="[Text]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Display card</a:t>
          </a:r>
        </a:p>
      </dgm:t>
    </dgm:pt>
    <dgm:pt modelId="{4E0ADBC5-D97E-422F-98FB-F538027BC75F}" type="parTrans" cxnId="{6DA6DED4-13AF-42D3-84D1-0D9DC0990286}">
      <dgm:prSet/>
      <dgm:spPr/>
      <dgm:t>
        <a:bodyPr/>
        <a:lstStyle/>
        <a:p>
          <a:endParaRPr lang="en-US"/>
        </a:p>
      </dgm:t>
    </dgm:pt>
    <dgm:pt modelId="{AC5E59B2-409A-44A4-8591-6B2C92C41C06}" type="sibTrans" cxnId="{6DA6DED4-13AF-42D3-84D1-0D9DC0990286}">
      <dgm:prSet/>
      <dgm:spPr/>
      <dgm:t>
        <a:bodyPr/>
        <a:lstStyle/>
        <a:p>
          <a:endParaRPr lang="en-US"/>
        </a:p>
      </dgm:t>
    </dgm:pt>
    <dgm:pt modelId="{A17ED422-50F5-47DB-9A81-D924283F1EE5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Player</a:t>
          </a:r>
        </a:p>
      </dgm:t>
    </dgm:pt>
    <dgm:pt modelId="{CF3AD501-C12E-4128-B591-B7D62F830373}" type="parTrans" cxnId="{9F0721A0-821A-4F1B-8AF5-1FBC50C91550}">
      <dgm:prSet/>
      <dgm:spPr/>
      <dgm:t>
        <a:bodyPr/>
        <a:lstStyle/>
        <a:p>
          <a:endParaRPr lang="en-US"/>
        </a:p>
      </dgm:t>
    </dgm:pt>
    <dgm:pt modelId="{74359539-A92C-40EA-A5B1-CABEB0F3CDC0}" type="sibTrans" cxnId="{9F0721A0-821A-4F1B-8AF5-1FBC50C91550}">
      <dgm:prSet/>
      <dgm:spPr/>
      <dgm:t>
        <a:bodyPr/>
        <a:lstStyle/>
        <a:p>
          <a:endParaRPr lang="en-US"/>
        </a:p>
      </dgm:t>
    </dgm:pt>
    <dgm:pt modelId="{B949C3FA-BBD1-4AA7-A81E-F8B7C8F2C61F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Get card </a:t>
          </a:r>
          <a:b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Show Card</a:t>
          </a:r>
        </a:p>
      </dgm:t>
    </dgm:pt>
    <dgm:pt modelId="{A0A84464-20C0-4FFB-BA1F-4093E387D001}" type="parTrans" cxnId="{6D4D835F-A9E1-468C-A808-964D8B3066BD}">
      <dgm:prSet/>
      <dgm:spPr/>
      <dgm:t>
        <a:bodyPr/>
        <a:lstStyle/>
        <a:p>
          <a:endParaRPr lang="en-US"/>
        </a:p>
      </dgm:t>
    </dgm:pt>
    <dgm:pt modelId="{B2ACAD95-D77B-4336-8977-4F9B42D05D60}" type="sibTrans" cxnId="{6D4D835F-A9E1-468C-A808-964D8B3066BD}">
      <dgm:prSet/>
      <dgm:spPr/>
      <dgm:t>
        <a:bodyPr/>
        <a:lstStyle/>
        <a:p>
          <a:endParaRPr lang="en-US"/>
        </a:p>
      </dgm:t>
    </dgm:pt>
    <dgm:pt modelId="{D1CC5D66-3839-4285-A1F6-52A18D97627D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Dealer</a:t>
          </a:r>
        </a:p>
      </dgm:t>
    </dgm:pt>
    <dgm:pt modelId="{1AC01CA2-3949-4214-8E89-32638AFD57D0}" type="parTrans" cxnId="{6AA932E5-096A-417A-9EF0-F7D0CB5A8790}">
      <dgm:prSet/>
      <dgm:spPr/>
      <dgm:t>
        <a:bodyPr/>
        <a:lstStyle/>
        <a:p>
          <a:endParaRPr lang="en-US"/>
        </a:p>
      </dgm:t>
    </dgm:pt>
    <dgm:pt modelId="{B80FC848-3852-4B99-A0FB-9B7071EC25D5}" type="sibTrans" cxnId="{6AA932E5-096A-417A-9EF0-F7D0CB5A8790}">
      <dgm:prSet/>
      <dgm:spPr/>
      <dgm:t>
        <a:bodyPr/>
        <a:lstStyle/>
        <a:p>
          <a:endParaRPr lang="en-US"/>
        </a:p>
      </dgm:t>
    </dgm:pt>
    <dgm:pt modelId="{C3FAFA2A-1A65-4C49-B02C-0E0C559918FC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Name</a:t>
          </a:r>
          <a:b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Score</a:t>
          </a:r>
          <a:b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Slive Status</a:t>
          </a:r>
          <a:b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Flag Ace</a:t>
          </a:r>
          <a:b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Flag Picture</a:t>
          </a:r>
          <a:b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Coins</a:t>
          </a:r>
        </a:p>
      </dgm:t>
    </dgm:pt>
    <dgm:pt modelId="{A4EF66F2-7719-42FB-9099-CD04D117E23F}" type="parTrans" cxnId="{4161A513-1BB5-4361-90E3-9EA52849A1BB}">
      <dgm:prSet/>
      <dgm:spPr/>
      <dgm:t>
        <a:bodyPr/>
        <a:lstStyle/>
        <a:p>
          <a:endParaRPr lang="en-US"/>
        </a:p>
      </dgm:t>
    </dgm:pt>
    <dgm:pt modelId="{3AE434C8-DBAC-46E9-9EFE-C358CA1CEE14}" type="sibTrans" cxnId="{4161A513-1BB5-4361-90E3-9EA52849A1BB}">
      <dgm:prSet/>
      <dgm:spPr/>
      <dgm:t>
        <a:bodyPr/>
        <a:lstStyle/>
        <a:p>
          <a:endParaRPr lang="en-US"/>
        </a:p>
      </dgm:t>
    </dgm:pt>
    <dgm:pt modelId="{ED2C4DB4-08C6-4D9C-90DD-676328FD6869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Value</a:t>
          </a:r>
          <a:b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Suit</a:t>
          </a:r>
          <a:b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Score</a:t>
          </a:r>
        </a:p>
      </dgm:t>
    </dgm:pt>
    <dgm:pt modelId="{ECCF6DFD-C8FD-4151-BD1E-90A6C1A929B9}" type="parTrans" cxnId="{94A65634-F248-42EA-983B-744D88124A0E}">
      <dgm:prSet/>
      <dgm:spPr/>
      <dgm:t>
        <a:bodyPr/>
        <a:lstStyle/>
        <a:p>
          <a:endParaRPr lang="en-US"/>
        </a:p>
      </dgm:t>
    </dgm:pt>
    <dgm:pt modelId="{AD30AA24-91E7-4C3B-BD3E-4144E56B03B9}" type="sibTrans" cxnId="{94A65634-F248-42EA-983B-744D88124A0E}">
      <dgm:prSet/>
      <dgm:spPr/>
      <dgm:t>
        <a:bodyPr/>
        <a:lstStyle/>
        <a:p>
          <a:endParaRPr lang="en-US"/>
        </a:p>
      </dgm:t>
    </dgm:pt>
    <dgm:pt modelId="{80E9B0F2-6687-45AE-9D5F-3677F6D5BB4C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52 cards</a:t>
          </a:r>
        </a:p>
      </dgm:t>
    </dgm:pt>
    <dgm:pt modelId="{43F13D53-A314-43F2-A9B6-B8B03E3D3864}" type="parTrans" cxnId="{F3D86B46-5A7C-4826-B178-A2F2922B5BFD}">
      <dgm:prSet/>
      <dgm:spPr/>
      <dgm:t>
        <a:bodyPr/>
        <a:lstStyle/>
        <a:p>
          <a:endParaRPr lang="en-US"/>
        </a:p>
      </dgm:t>
    </dgm:pt>
    <dgm:pt modelId="{5D6E979C-E51F-430D-BAD9-B74C2576109E}" type="sibTrans" cxnId="{F3D86B46-5A7C-4826-B178-A2F2922B5BFD}">
      <dgm:prSet/>
      <dgm:spPr/>
      <dgm:t>
        <a:bodyPr/>
        <a:lstStyle/>
        <a:p>
          <a:endParaRPr lang="en-US"/>
        </a:p>
      </dgm:t>
    </dgm:pt>
    <dgm:pt modelId="{93D931D5-E7AE-4DA6-B7C8-4E24F7723449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Flag Ace</a:t>
          </a:r>
          <a:b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Flag Picture</a:t>
          </a:r>
        </a:p>
      </dgm:t>
    </dgm:pt>
    <dgm:pt modelId="{7F1CCD85-A03F-4D94-A3F8-A1D1ED08751F}" type="parTrans" cxnId="{212EA81A-9A2D-4EAC-AE44-96668D57832D}">
      <dgm:prSet/>
      <dgm:spPr/>
      <dgm:t>
        <a:bodyPr/>
        <a:lstStyle/>
        <a:p>
          <a:endParaRPr lang="en-US"/>
        </a:p>
      </dgm:t>
    </dgm:pt>
    <dgm:pt modelId="{C4583A82-56F7-4FFA-A291-6313987BF4B6}" type="sibTrans" cxnId="{212EA81A-9A2D-4EAC-AE44-96668D57832D}">
      <dgm:prSet/>
      <dgm:spPr/>
      <dgm:t>
        <a:bodyPr/>
        <a:lstStyle/>
        <a:p>
          <a:endParaRPr lang="en-US"/>
        </a:p>
      </dgm:t>
    </dgm:pt>
    <dgm:pt modelId="{5C4C4532-6C19-44E5-95C9-28B4A4829537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Card</a:t>
          </a:r>
        </a:p>
      </dgm:t>
    </dgm:pt>
    <dgm:pt modelId="{6A652244-C6B5-4169-B938-71C17F124E4D}" type="parTrans" cxnId="{6D8AF010-A447-4E21-B1D5-4B638D3E7AC8}">
      <dgm:prSet/>
      <dgm:spPr/>
      <dgm:t>
        <a:bodyPr/>
        <a:lstStyle/>
        <a:p>
          <a:endParaRPr lang="en-US"/>
        </a:p>
      </dgm:t>
    </dgm:pt>
    <dgm:pt modelId="{8517C829-7538-4BBA-84E0-5C281CB3C560}" type="sibTrans" cxnId="{6D8AF010-A447-4E21-B1D5-4B638D3E7AC8}">
      <dgm:prSet/>
      <dgm:spPr/>
      <dgm:t>
        <a:bodyPr/>
        <a:lstStyle/>
        <a:p>
          <a:endParaRPr lang="en-US"/>
        </a:p>
      </dgm:t>
    </dgm:pt>
    <dgm:pt modelId="{36AE04FC-33D8-456C-B88A-7569ED3D4C28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Get Card</a:t>
          </a:r>
          <a:b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Show Card</a:t>
          </a:r>
        </a:p>
      </dgm:t>
    </dgm:pt>
    <dgm:pt modelId="{2D61C734-4793-4721-B92A-228854AA11EF}" type="parTrans" cxnId="{A8D8EEEE-A656-4ECA-ADB4-B36D36CF68B7}">
      <dgm:prSet/>
      <dgm:spPr/>
      <dgm:t>
        <a:bodyPr/>
        <a:lstStyle/>
        <a:p>
          <a:endParaRPr lang="en-US"/>
        </a:p>
      </dgm:t>
    </dgm:pt>
    <dgm:pt modelId="{8F5FA5AA-6FA3-47C0-98E9-6A6E8B054B5E}" type="sibTrans" cxnId="{A8D8EEEE-A656-4ECA-ADB4-B36D36CF68B7}">
      <dgm:prSet/>
      <dgm:spPr/>
      <dgm:t>
        <a:bodyPr/>
        <a:lstStyle/>
        <a:p>
          <a:endParaRPr lang="en-US"/>
        </a:p>
      </dgm:t>
    </dgm:pt>
    <dgm:pt modelId="{E15EE1AD-F485-482B-9131-5840F939E6E2}" type="pres">
      <dgm:prSet presAssocID="{592D7A82-7515-40F0-826A-4FDF995342DC}" presName="theList" presStyleCnt="0">
        <dgm:presLayoutVars>
          <dgm:dir/>
          <dgm:animLvl val="lvl"/>
          <dgm:resizeHandles val="exact"/>
        </dgm:presLayoutVars>
      </dgm:prSet>
      <dgm:spPr/>
    </dgm:pt>
    <dgm:pt modelId="{D7652C0E-389F-4E9D-9645-924423955EA0}" type="pres">
      <dgm:prSet presAssocID="{6EB90D32-CC4C-4726-94A2-BEEBE6279885}" presName="compNode" presStyleCnt="0"/>
      <dgm:spPr/>
    </dgm:pt>
    <dgm:pt modelId="{00F7F0E8-AF6F-451F-83D1-106D15D63FB8}" type="pres">
      <dgm:prSet presAssocID="{6EB90D32-CC4C-4726-94A2-BEEBE6279885}" presName="aNode" presStyleLbl="bgShp" presStyleIdx="0" presStyleCnt="4"/>
      <dgm:spPr/>
    </dgm:pt>
    <dgm:pt modelId="{4A2C0796-40FF-4EED-B984-821DD5F77AEB}" type="pres">
      <dgm:prSet presAssocID="{6EB90D32-CC4C-4726-94A2-BEEBE6279885}" presName="textNode" presStyleLbl="bgShp" presStyleIdx="0" presStyleCnt="4"/>
      <dgm:spPr/>
    </dgm:pt>
    <dgm:pt modelId="{51541E49-FD70-4AD9-8F7F-15B17750FA6E}" type="pres">
      <dgm:prSet presAssocID="{6EB90D32-CC4C-4726-94A2-BEEBE6279885}" presName="compChildNode" presStyleCnt="0"/>
      <dgm:spPr/>
    </dgm:pt>
    <dgm:pt modelId="{ECEB80F4-0AE4-45FA-A051-1E8DEF89283E}" type="pres">
      <dgm:prSet presAssocID="{6EB90D32-CC4C-4726-94A2-BEEBE6279885}" presName="theInnerList" presStyleCnt="0"/>
      <dgm:spPr/>
    </dgm:pt>
    <dgm:pt modelId="{4C09C1D0-C6A1-4CB1-8958-D1D1F0EB69B7}" type="pres">
      <dgm:prSet presAssocID="{80E9B0F2-6687-45AE-9D5F-3677F6D5BB4C}" presName="childNode" presStyleLbl="node1" presStyleIdx="0" presStyleCnt="8">
        <dgm:presLayoutVars>
          <dgm:bulletEnabled val="1"/>
        </dgm:presLayoutVars>
      </dgm:prSet>
      <dgm:spPr/>
    </dgm:pt>
    <dgm:pt modelId="{58AB27F7-28F7-4968-8FD2-665C382E1D07}" type="pres">
      <dgm:prSet presAssocID="{80E9B0F2-6687-45AE-9D5F-3677F6D5BB4C}" presName="aSpace2" presStyleCnt="0"/>
      <dgm:spPr/>
    </dgm:pt>
    <dgm:pt modelId="{6EE986C1-CFF3-4CA4-8A19-F2E6C3DEB0D7}" type="pres">
      <dgm:prSet presAssocID="{7A3CFD7F-894F-4C49-8AF7-5509C93CAD3B}" presName="childNode" presStyleLbl="node1" presStyleIdx="1" presStyleCnt="8">
        <dgm:presLayoutVars>
          <dgm:bulletEnabled val="1"/>
        </dgm:presLayoutVars>
      </dgm:prSet>
      <dgm:spPr/>
    </dgm:pt>
    <dgm:pt modelId="{F56300A9-C781-45E7-88BB-A3B9F0E7AA4F}" type="pres">
      <dgm:prSet presAssocID="{6EB90D32-CC4C-4726-94A2-BEEBE6279885}" presName="aSpace" presStyleCnt="0"/>
      <dgm:spPr/>
    </dgm:pt>
    <dgm:pt modelId="{97990F0C-6642-4625-87B7-E7FFE4F55DD4}" type="pres">
      <dgm:prSet presAssocID="{5C4C4532-6C19-44E5-95C9-28B4A4829537}" presName="compNode" presStyleCnt="0"/>
      <dgm:spPr/>
    </dgm:pt>
    <dgm:pt modelId="{0DF16856-C596-46D0-A39D-35BA6D52D541}" type="pres">
      <dgm:prSet presAssocID="{5C4C4532-6C19-44E5-95C9-28B4A4829537}" presName="aNode" presStyleLbl="bgShp" presStyleIdx="1" presStyleCnt="4"/>
      <dgm:spPr/>
    </dgm:pt>
    <dgm:pt modelId="{9C5B83E1-3DC8-404F-9026-2D06A5D8963A}" type="pres">
      <dgm:prSet presAssocID="{5C4C4532-6C19-44E5-95C9-28B4A4829537}" presName="textNode" presStyleLbl="bgShp" presStyleIdx="1" presStyleCnt="4"/>
      <dgm:spPr/>
    </dgm:pt>
    <dgm:pt modelId="{9F536C7B-E2FB-46FA-B18D-FCEAA621E5AF}" type="pres">
      <dgm:prSet presAssocID="{5C4C4532-6C19-44E5-95C9-28B4A4829537}" presName="compChildNode" presStyleCnt="0"/>
      <dgm:spPr/>
    </dgm:pt>
    <dgm:pt modelId="{3DC4468C-4E75-41EB-98B9-2D1ECE717E06}" type="pres">
      <dgm:prSet presAssocID="{5C4C4532-6C19-44E5-95C9-28B4A4829537}" presName="theInnerList" presStyleCnt="0"/>
      <dgm:spPr/>
    </dgm:pt>
    <dgm:pt modelId="{7EB4762E-209D-49BA-938E-D498AAB1D089}" type="pres">
      <dgm:prSet presAssocID="{ED2C4DB4-08C6-4D9C-90DD-676328FD6869}" presName="childNode" presStyleLbl="node1" presStyleIdx="2" presStyleCnt="8">
        <dgm:presLayoutVars>
          <dgm:bulletEnabled val="1"/>
        </dgm:presLayoutVars>
      </dgm:prSet>
      <dgm:spPr/>
    </dgm:pt>
    <dgm:pt modelId="{FAF12DCA-FB04-4627-A1A7-BE3D6B5F919A}" type="pres">
      <dgm:prSet presAssocID="{ED2C4DB4-08C6-4D9C-90DD-676328FD6869}" presName="aSpace2" presStyleCnt="0"/>
      <dgm:spPr/>
    </dgm:pt>
    <dgm:pt modelId="{019C60D6-6203-4C7C-B2B1-803A2E2B6630}" type="pres">
      <dgm:prSet presAssocID="{156F59DD-F28F-493B-A5F3-B0C1D967FD66}" presName="childNode" presStyleLbl="node1" presStyleIdx="3" presStyleCnt="8">
        <dgm:presLayoutVars>
          <dgm:bulletEnabled val="1"/>
        </dgm:presLayoutVars>
      </dgm:prSet>
      <dgm:spPr/>
    </dgm:pt>
    <dgm:pt modelId="{91EE665C-363D-4491-AD36-5C5287C67A9B}" type="pres">
      <dgm:prSet presAssocID="{5C4C4532-6C19-44E5-95C9-28B4A4829537}" presName="aSpace" presStyleCnt="0"/>
      <dgm:spPr/>
    </dgm:pt>
    <dgm:pt modelId="{4EF09D36-F040-4535-A36C-E5F2DAFF1A5F}" type="pres">
      <dgm:prSet presAssocID="{A17ED422-50F5-47DB-9A81-D924283F1EE5}" presName="compNode" presStyleCnt="0"/>
      <dgm:spPr/>
    </dgm:pt>
    <dgm:pt modelId="{A70C24BA-E6F7-44BA-9A72-AFACE1B666A3}" type="pres">
      <dgm:prSet presAssocID="{A17ED422-50F5-47DB-9A81-D924283F1EE5}" presName="aNode" presStyleLbl="bgShp" presStyleIdx="2" presStyleCnt="4"/>
      <dgm:spPr/>
    </dgm:pt>
    <dgm:pt modelId="{8FD1E9F9-A775-4F8E-8E30-A87FCD31F6AD}" type="pres">
      <dgm:prSet presAssocID="{A17ED422-50F5-47DB-9A81-D924283F1EE5}" presName="textNode" presStyleLbl="bgShp" presStyleIdx="2" presStyleCnt="4"/>
      <dgm:spPr/>
    </dgm:pt>
    <dgm:pt modelId="{87958A1B-9344-4C3A-AB14-0189CCA27753}" type="pres">
      <dgm:prSet presAssocID="{A17ED422-50F5-47DB-9A81-D924283F1EE5}" presName="compChildNode" presStyleCnt="0"/>
      <dgm:spPr/>
    </dgm:pt>
    <dgm:pt modelId="{4A2E8B90-BCA2-4F3E-9834-39805A01F407}" type="pres">
      <dgm:prSet presAssocID="{A17ED422-50F5-47DB-9A81-D924283F1EE5}" presName="theInnerList" presStyleCnt="0"/>
      <dgm:spPr/>
    </dgm:pt>
    <dgm:pt modelId="{8FF39982-9F6A-4E95-8B1C-0B5316915B3E}" type="pres">
      <dgm:prSet presAssocID="{C3FAFA2A-1A65-4C49-B02C-0E0C559918FC}" presName="childNode" presStyleLbl="node1" presStyleIdx="4" presStyleCnt="8">
        <dgm:presLayoutVars>
          <dgm:bulletEnabled val="1"/>
        </dgm:presLayoutVars>
      </dgm:prSet>
      <dgm:spPr/>
    </dgm:pt>
    <dgm:pt modelId="{1457D22D-B9FB-4F3F-B157-183594074EE7}" type="pres">
      <dgm:prSet presAssocID="{C3FAFA2A-1A65-4C49-B02C-0E0C559918FC}" presName="aSpace2" presStyleCnt="0"/>
      <dgm:spPr/>
    </dgm:pt>
    <dgm:pt modelId="{96895071-03B8-4D42-A50A-39215E468F26}" type="pres">
      <dgm:prSet presAssocID="{B949C3FA-BBD1-4AA7-A81E-F8B7C8F2C61F}" presName="childNode" presStyleLbl="node1" presStyleIdx="5" presStyleCnt="8">
        <dgm:presLayoutVars>
          <dgm:bulletEnabled val="1"/>
        </dgm:presLayoutVars>
      </dgm:prSet>
      <dgm:spPr/>
    </dgm:pt>
    <dgm:pt modelId="{A4286CD5-9C14-40AA-B508-37E1D8782432}" type="pres">
      <dgm:prSet presAssocID="{A17ED422-50F5-47DB-9A81-D924283F1EE5}" presName="aSpace" presStyleCnt="0"/>
      <dgm:spPr/>
    </dgm:pt>
    <dgm:pt modelId="{35DD16E9-DB17-4EB0-A5F0-7197F3AC5E45}" type="pres">
      <dgm:prSet presAssocID="{D1CC5D66-3839-4285-A1F6-52A18D97627D}" presName="compNode" presStyleCnt="0"/>
      <dgm:spPr/>
    </dgm:pt>
    <dgm:pt modelId="{A6086D44-6749-48EA-A94E-BC0835D7BF25}" type="pres">
      <dgm:prSet presAssocID="{D1CC5D66-3839-4285-A1F6-52A18D97627D}" presName="aNode" presStyleLbl="bgShp" presStyleIdx="3" presStyleCnt="4"/>
      <dgm:spPr/>
    </dgm:pt>
    <dgm:pt modelId="{2C7E405A-9A32-49F3-A45C-C601F7199BFC}" type="pres">
      <dgm:prSet presAssocID="{D1CC5D66-3839-4285-A1F6-52A18D97627D}" presName="textNode" presStyleLbl="bgShp" presStyleIdx="3" presStyleCnt="4"/>
      <dgm:spPr/>
    </dgm:pt>
    <dgm:pt modelId="{32D489FB-C31E-4663-93A1-325746669EF0}" type="pres">
      <dgm:prSet presAssocID="{D1CC5D66-3839-4285-A1F6-52A18D97627D}" presName="compChildNode" presStyleCnt="0"/>
      <dgm:spPr/>
    </dgm:pt>
    <dgm:pt modelId="{AF900E19-C962-4557-B2E2-552383CB75D3}" type="pres">
      <dgm:prSet presAssocID="{D1CC5D66-3839-4285-A1F6-52A18D97627D}" presName="theInnerList" presStyleCnt="0"/>
      <dgm:spPr/>
    </dgm:pt>
    <dgm:pt modelId="{36405231-CBA0-445E-9125-B7502984DDBE}" type="pres">
      <dgm:prSet presAssocID="{93D931D5-E7AE-4DA6-B7C8-4E24F7723449}" presName="childNode" presStyleLbl="node1" presStyleIdx="6" presStyleCnt="8">
        <dgm:presLayoutVars>
          <dgm:bulletEnabled val="1"/>
        </dgm:presLayoutVars>
      </dgm:prSet>
      <dgm:spPr/>
    </dgm:pt>
    <dgm:pt modelId="{C7DF3547-47A4-4140-985A-542C245A9E14}" type="pres">
      <dgm:prSet presAssocID="{93D931D5-E7AE-4DA6-B7C8-4E24F7723449}" presName="aSpace2" presStyleCnt="0"/>
      <dgm:spPr/>
    </dgm:pt>
    <dgm:pt modelId="{6591456C-62FC-4961-A10F-B58FFBF2532E}" type="pres">
      <dgm:prSet presAssocID="{36AE04FC-33D8-456C-B88A-7569ED3D4C28}" presName="childNode" presStyleLbl="node1" presStyleIdx="7" presStyleCnt="8">
        <dgm:presLayoutVars>
          <dgm:bulletEnabled val="1"/>
        </dgm:presLayoutVars>
      </dgm:prSet>
      <dgm:spPr/>
    </dgm:pt>
  </dgm:ptLst>
  <dgm:cxnLst>
    <dgm:cxn modelId="{6D8AF010-A447-4E21-B1D5-4B638D3E7AC8}" srcId="{592D7A82-7515-40F0-826A-4FDF995342DC}" destId="{5C4C4532-6C19-44E5-95C9-28B4A4829537}" srcOrd="1" destOrd="0" parTransId="{6A652244-C6B5-4169-B938-71C17F124E4D}" sibTransId="{8517C829-7538-4BBA-84E0-5C281CB3C560}"/>
    <dgm:cxn modelId="{BC975011-D616-4756-95CA-C8B906880E4F}" srcId="{592D7A82-7515-40F0-826A-4FDF995342DC}" destId="{6EB90D32-CC4C-4726-94A2-BEEBE6279885}" srcOrd="0" destOrd="0" parTransId="{B1775A8E-3283-4636-90D6-FE0F9F5830C9}" sibTransId="{62E8472A-7E91-4A14-8B3A-60A8D744C1ED}"/>
    <dgm:cxn modelId="{838B1312-A681-49F1-8288-35C322A8C377}" type="presOf" srcId="{B949C3FA-BBD1-4AA7-A81E-F8B7C8F2C61F}" destId="{96895071-03B8-4D42-A50A-39215E468F26}" srcOrd="0" destOrd="0" presId="urn:microsoft.com/office/officeart/2005/8/layout/lProcess2"/>
    <dgm:cxn modelId="{4161A513-1BB5-4361-90E3-9EA52849A1BB}" srcId="{A17ED422-50F5-47DB-9A81-D924283F1EE5}" destId="{C3FAFA2A-1A65-4C49-B02C-0E0C559918FC}" srcOrd="0" destOrd="0" parTransId="{A4EF66F2-7719-42FB-9099-CD04D117E23F}" sibTransId="{3AE434C8-DBAC-46E9-9EFE-C358CA1CEE14}"/>
    <dgm:cxn modelId="{E5C17D16-8265-47B8-BEB4-3274E7DE947F}" type="presOf" srcId="{592D7A82-7515-40F0-826A-4FDF995342DC}" destId="{E15EE1AD-F485-482B-9131-5840F939E6E2}" srcOrd="0" destOrd="0" presId="urn:microsoft.com/office/officeart/2005/8/layout/lProcess2"/>
    <dgm:cxn modelId="{212EA81A-9A2D-4EAC-AE44-96668D57832D}" srcId="{D1CC5D66-3839-4285-A1F6-52A18D97627D}" destId="{93D931D5-E7AE-4DA6-B7C8-4E24F7723449}" srcOrd="0" destOrd="0" parTransId="{7F1CCD85-A03F-4D94-A3F8-A1D1ED08751F}" sibTransId="{C4583A82-56F7-4FFA-A291-6313987BF4B6}"/>
    <dgm:cxn modelId="{4EAA3826-A625-491C-B6C1-1927BEBB1B2A}" type="presOf" srcId="{A17ED422-50F5-47DB-9A81-D924283F1EE5}" destId="{8FD1E9F9-A775-4F8E-8E30-A87FCD31F6AD}" srcOrd="1" destOrd="0" presId="urn:microsoft.com/office/officeart/2005/8/layout/lProcess2"/>
    <dgm:cxn modelId="{94A65634-F248-42EA-983B-744D88124A0E}" srcId="{5C4C4532-6C19-44E5-95C9-28B4A4829537}" destId="{ED2C4DB4-08C6-4D9C-90DD-676328FD6869}" srcOrd="0" destOrd="0" parTransId="{ECCF6DFD-C8FD-4151-BD1E-90A6C1A929B9}" sibTransId="{AD30AA24-91E7-4C3B-BD3E-4144E56B03B9}"/>
    <dgm:cxn modelId="{E1BD1640-E53A-4732-861F-3C0D9AF9E30F}" type="presOf" srcId="{80E9B0F2-6687-45AE-9D5F-3677F6D5BB4C}" destId="{4C09C1D0-C6A1-4CB1-8958-D1D1F0EB69B7}" srcOrd="0" destOrd="0" presId="urn:microsoft.com/office/officeart/2005/8/layout/lProcess2"/>
    <dgm:cxn modelId="{6D4D835F-A9E1-468C-A808-964D8B3066BD}" srcId="{A17ED422-50F5-47DB-9A81-D924283F1EE5}" destId="{B949C3FA-BBD1-4AA7-A81E-F8B7C8F2C61F}" srcOrd="1" destOrd="0" parTransId="{A0A84464-20C0-4FFB-BA1F-4093E387D001}" sibTransId="{B2ACAD95-D77B-4336-8977-4F9B42D05D60}"/>
    <dgm:cxn modelId="{F0C73041-FD42-4AA7-BCDF-D61D1CC58E12}" type="presOf" srcId="{5C4C4532-6C19-44E5-95C9-28B4A4829537}" destId="{0DF16856-C596-46D0-A39D-35BA6D52D541}" srcOrd="0" destOrd="0" presId="urn:microsoft.com/office/officeart/2005/8/layout/lProcess2"/>
    <dgm:cxn modelId="{FE097762-0932-421E-9D04-E859322DED43}" type="presOf" srcId="{93D931D5-E7AE-4DA6-B7C8-4E24F7723449}" destId="{36405231-CBA0-445E-9125-B7502984DDBE}" srcOrd="0" destOrd="0" presId="urn:microsoft.com/office/officeart/2005/8/layout/lProcess2"/>
    <dgm:cxn modelId="{F3D86B46-5A7C-4826-B178-A2F2922B5BFD}" srcId="{6EB90D32-CC4C-4726-94A2-BEEBE6279885}" destId="{80E9B0F2-6687-45AE-9D5F-3677F6D5BB4C}" srcOrd="0" destOrd="0" parTransId="{43F13D53-A314-43F2-A9B6-B8B03E3D3864}" sibTransId="{5D6E979C-E51F-430D-BAD9-B74C2576109E}"/>
    <dgm:cxn modelId="{E2AEB96C-2937-4706-8AB9-DCC5A0A730BE}" type="presOf" srcId="{156F59DD-F28F-493B-A5F3-B0C1D967FD66}" destId="{019C60D6-6203-4C7C-B2B1-803A2E2B6630}" srcOrd="0" destOrd="0" presId="urn:microsoft.com/office/officeart/2005/8/layout/lProcess2"/>
    <dgm:cxn modelId="{3BA2F98C-533B-4A49-898C-F7895027427C}" type="presOf" srcId="{7A3CFD7F-894F-4C49-8AF7-5509C93CAD3B}" destId="{6EE986C1-CFF3-4CA4-8A19-F2E6C3DEB0D7}" srcOrd="0" destOrd="0" presId="urn:microsoft.com/office/officeart/2005/8/layout/lProcess2"/>
    <dgm:cxn modelId="{20B7DB93-E7BC-4516-AF7B-F3FE6840F4EA}" type="presOf" srcId="{C3FAFA2A-1A65-4C49-B02C-0E0C559918FC}" destId="{8FF39982-9F6A-4E95-8B1C-0B5316915B3E}" srcOrd="0" destOrd="0" presId="urn:microsoft.com/office/officeart/2005/8/layout/lProcess2"/>
    <dgm:cxn modelId="{42A99899-F4FF-4726-8F6A-1C79D6253E03}" type="presOf" srcId="{D1CC5D66-3839-4285-A1F6-52A18D97627D}" destId="{A6086D44-6749-48EA-A94E-BC0835D7BF25}" srcOrd="0" destOrd="0" presId="urn:microsoft.com/office/officeart/2005/8/layout/lProcess2"/>
    <dgm:cxn modelId="{9F0721A0-821A-4F1B-8AF5-1FBC50C91550}" srcId="{592D7A82-7515-40F0-826A-4FDF995342DC}" destId="{A17ED422-50F5-47DB-9A81-D924283F1EE5}" srcOrd="2" destOrd="0" parTransId="{CF3AD501-C12E-4128-B591-B7D62F830373}" sibTransId="{74359539-A92C-40EA-A5B1-CABEB0F3CDC0}"/>
    <dgm:cxn modelId="{15F1FAA0-C811-4041-92D9-1DA6B4FA9ABB}" type="presOf" srcId="{ED2C4DB4-08C6-4D9C-90DD-676328FD6869}" destId="{7EB4762E-209D-49BA-938E-D498AAB1D089}" srcOrd="0" destOrd="0" presId="urn:microsoft.com/office/officeart/2005/8/layout/lProcess2"/>
    <dgm:cxn modelId="{36E4E4BB-FB94-46DD-A5B8-58A05E52809D}" type="presOf" srcId="{A17ED422-50F5-47DB-9A81-D924283F1EE5}" destId="{A70C24BA-E6F7-44BA-9A72-AFACE1B666A3}" srcOrd="0" destOrd="0" presId="urn:microsoft.com/office/officeart/2005/8/layout/lProcess2"/>
    <dgm:cxn modelId="{ACF5B0C3-73E1-4FF1-9A51-8E2542BAABEE}" srcId="{6EB90D32-CC4C-4726-94A2-BEEBE6279885}" destId="{7A3CFD7F-894F-4C49-8AF7-5509C93CAD3B}" srcOrd="1" destOrd="0" parTransId="{1AB60EFF-450A-4C3F-826D-14A9CE9673B2}" sibTransId="{C7D422EA-2F4D-4C4E-8188-1DAA9089C4BF}"/>
    <dgm:cxn modelId="{5A3990C5-5293-4AB1-9744-E93305D4BAE5}" type="presOf" srcId="{6EB90D32-CC4C-4726-94A2-BEEBE6279885}" destId="{00F7F0E8-AF6F-451F-83D1-106D15D63FB8}" srcOrd="0" destOrd="0" presId="urn:microsoft.com/office/officeart/2005/8/layout/lProcess2"/>
    <dgm:cxn modelId="{1882F3C5-B648-4E9F-85D5-E19E01A4BD2D}" type="presOf" srcId="{5C4C4532-6C19-44E5-95C9-28B4A4829537}" destId="{9C5B83E1-3DC8-404F-9026-2D06A5D8963A}" srcOrd="1" destOrd="0" presId="urn:microsoft.com/office/officeart/2005/8/layout/lProcess2"/>
    <dgm:cxn modelId="{EF9C7EC6-EBA1-4B18-8B4D-1B7AF1B93E7D}" type="presOf" srcId="{6EB90D32-CC4C-4726-94A2-BEEBE6279885}" destId="{4A2C0796-40FF-4EED-B984-821DD5F77AEB}" srcOrd="1" destOrd="0" presId="urn:microsoft.com/office/officeart/2005/8/layout/lProcess2"/>
    <dgm:cxn modelId="{749A4AD0-7AB5-4746-B18C-4AF5C66239A6}" type="presOf" srcId="{D1CC5D66-3839-4285-A1F6-52A18D97627D}" destId="{2C7E405A-9A32-49F3-A45C-C601F7199BFC}" srcOrd="1" destOrd="0" presId="urn:microsoft.com/office/officeart/2005/8/layout/lProcess2"/>
    <dgm:cxn modelId="{6DA6DED4-13AF-42D3-84D1-0D9DC0990286}" srcId="{5C4C4532-6C19-44E5-95C9-28B4A4829537}" destId="{156F59DD-F28F-493B-A5F3-B0C1D967FD66}" srcOrd="1" destOrd="0" parTransId="{4E0ADBC5-D97E-422F-98FB-F538027BC75F}" sibTransId="{AC5E59B2-409A-44A4-8591-6B2C92C41C06}"/>
    <dgm:cxn modelId="{BBFA5BDC-0E3A-48F0-93DD-C1A85775992B}" type="presOf" srcId="{36AE04FC-33D8-456C-B88A-7569ED3D4C28}" destId="{6591456C-62FC-4961-A10F-B58FFBF2532E}" srcOrd="0" destOrd="0" presId="urn:microsoft.com/office/officeart/2005/8/layout/lProcess2"/>
    <dgm:cxn modelId="{6AA932E5-096A-417A-9EF0-F7D0CB5A8790}" srcId="{592D7A82-7515-40F0-826A-4FDF995342DC}" destId="{D1CC5D66-3839-4285-A1F6-52A18D97627D}" srcOrd="3" destOrd="0" parTransId="{1AC01CA2-3949-4214-8E89-32638AFD57D0}" sibTransId="{B80FC848-3852-4B99-A0FB-9B7071EC25D5}"/>
    <dgm:cxn modelId="{A8D8EEEE-A656-4ECA-ADB4-B36D36CF68B7}" srcId="{D1CC5D66-3839-4285-A1F6-52A18D97627D}" destId="{36AE04FC-33D8-456C-B88A-7569ED3D4C28}" srcOrd="1" destOrd="0" parTransId="{2D61C734-4793-4721-B92A-228854AA11EF}" sibTransId="{8F5FA5AA-6FA3-47C0-98E9-6A6E8B054B5E}"/>
    <dgm:cxn modelId="{0E0FD095-10CC-4CED-A186-3547B312299E}" type="presParOf" srcId="{E15EE1AD-F485-482B-9131-5840F939E6E2}" destId="{D7652C0E-389F-4E9D-9645-924423955EA0}" srcOrd="0" destOrd="0" presId="urn:microsoft.com/office/officeart/2005/8/layout/lProcess2"/>
    <dgm:cxn modelId="{8784092E-EBAB-44E5-99FC-650599E7BB80}" type="presParOf" srcId="{D7652C0E-389F-4E9D-9645-924423955EA0}" destId="{00F7F0E8-AF6F-451F-83D1-106D15D63FB8}" srcOrd="0" destOrd="0" presId="urn:microsoft.com/office/officeart/2005/8/layout/lProcess2"/>
    <dgm:cxn modelId="{C2440C1F-0C71-47B7-AA50-FC029F23DA75}" type="presParOf" srcId="{D7652C0E-389F-4E9D-9645-924423955EA0}" destId="{4A2C0796-40FF-4EED-B984-821DD5F77AEB}" srcOrd="1" destOrd="0" presId="urn:microsoft.com/office/officeart/2005/8/layout/lProcess2"/>
    <dgm:cxn modelId="{B087EBB2-AFAA-416E-ABE0-C68B290C8BA8}" type="presParOf" srcId="{D7652C0E-389F-4E9D-9645-924423955EA0}" destId="{51541E49-FD70-4AD9-8F7F-15B17750FA6E}" srcOrd="2" destOrd="0" presId="urn:microsoft.com/office/officeart/2005/8/layout/lProcess2"/>
    <dgm:cxn modelId="{3E47CEDA-55E2-49AA-99DA-1A215A98D27A}" type="presParOf" srcId="{51541E49-FD70-4AD9-8F7F-15B17750FA6E}" destId="{ECEB80F4-0AE4-45FA-A051-1E8DEF89283E}" srcOrd="0" destOrd="0" presId="urn:microsoft.com/office/officeart/2005/8/layout/lProcess2"/>
    <dgm:cxn modelId="{9A49D26D-8D84-4F62-B331-E44AC6DE5B67}" type="presParOf" srcId="{ECEB80F4-0AE4-45FA-A051-1E8DEF89283E}" destId="{4C09C1D0-C6A1-4CB1-8958-D1D1F0EB69B7}" srcOrd="0" destOrd="0" presId="urn:microsoft.com/office/officeart/2005/8/layout/lProcess2"/>
    <dgm:cxn modelId="{077D02F2-A446-4B4A-B1D2-BB748EA84872}" type="presParOf" srcId="{ECEB80F4-0AE4-45FA-A051-1E8DEF89283E}" destId="{58AB27F7-28F7-4968-8FD2-665C382E1D07}" srcOrd="1" destOrd="0" presId="urn:microsoft.com/office/officeart/2005/8/layout/lProcess2"/>
    <dgm:cxn modelId="{2F51D0FE-22E8-4849-9427-1BD9BFE88243}" type="presParOf" srcId="{ECEB80F4-0AE4-45FA-A051-1E8DEF89283E}" destId="{6EE986C1-CFF3-4CA4-8A19-F2E6C3DEB0D7}" srcOrd="2" destOrd="0" presId="urn:microsoft.com/office/officeart/2005/8/layout/lProcess2"/>
    <dgm:cxn modelId="{020012B2-C3DF-4309-A95C-D91237BA6609}" type="presParOf" srcId="{E15EE1AD-F485-482B-9131-5840F939E6E2}" destId="{F56300A9-C781-45E7-88BB-A3B9F0E7AA4F}" srcOrd="1" destOrd="0" presId="urn:microsoft.com/office/officeart/2005/8/layout/lProcess2"/>
    <dgm:cxn modelId="{6D0882E5-878C-4D3E-AA04-82468520DB59}" type="presParOf" srcId="{E15EE1AD-F485-482B-9131-5840F939E6E2}" destId="{97990F0C-6642-4625-87B7-E7FFE4F55DD4}" srcOrd="2" destOrd="0" presId="urn:microsoft.com/office/officeart/2005/8/layout/lProcess2"/>
    <dgm:cxn modelId="{A49F8CBC-DE38-49A4-9813-E56B86516E82}" type="presParOf" srcId="{97990F0C-6642-4625-87B7-E7FFE4F55DD4}" destId="{0DF16856-C596-46D0-A39D-35BA6D52D541}" srcOrd="0" destOrd="0" presId="urn:microsoft.com/office/officeart/2005/8/layout/lProcess2"/>
    <dgm:cxn modelId="{B44E8183-D1A7-4D3D-83AC-5886C5726751}" type="presParOf" srcId="{97990F0C-6642-4625-87B7-E7FFE4F55DD4}" destId="{9C5B83E1-3DC8-404F-9026-2D06A5D8963A}" srcOrd="1" destOrd="0" presId="urn:microsoft.com/office/officeart/2005/8/layout/lProcess2"/>
    <dgm:cxn modelId="{96D536E2-FE77-46D4-BF1D-77EDDB45D5E1}" type="presParOf" srcId="{97990F0C-6642-4625-87B7-E7FFE4F55DD4}" destId="{9F536C7B-E2FB-46FA-B18D-FCEAA621E5AF}" srcOrd="2" destOrd="0" presId="urn:microsoft.com/office/officeart/2005/8/layout/lProcess2"/>
    <dgm:cxn modelId="{658B00CD-4BCE-4574-AA2F-14BE01EEFB8C}" type="presParOf" srcId="{9F536C7B-E2FB-46FA-B18D-FCEAA621E5AF}" destId="{3DC4468C-4E75-41EB-98B9-2D1ECE717E06}" srcOrd="0" destOrd="0" presId="urn:microsoft.com/office/officeart/2005/8/layout/lProcess2"/>
    <dgm:cxn modelId="{D21A22D1-25B2-4595-9667-398D950D61EA}" type="presParOf" srcId="{3DC4468C-4E75-41EB-98B9-2D1ECE717E06}" destId="{7EB4762E-209D-49BA-938E-D498AAB1D089}" srcOrd="0" destOrd="0" presId="urn:microsoft.com/office/officeart/2005/8/layout/lProcess2"/>
    <dgm:cxn modelId="{0ACA8803-3455-425A-A7DF-31C30BF58848}" type="presParOf" srcId="{3DC4468C-4E75-41EB-98B9-2D1ECE717E06}" destId="{FAF12DCA-FB04-4627-A1A7-BE3D6B5F919A}" srcOrd="1" destOrd="0" presId="urn:microsoft.com/office/officeart/2005/8/layout/lProcess2"/>
    <dgm:cxn modelId="{0A47F358-272D-4F2E-922E-30821CD61B48}" type="presParOf" srcId="{3DC4468C-4E75-41EB-98B9-2D1ECE717E06}" destId="{019C60D6-6203-4C7C-B2B1-803A2E2B6630}" srcOrd="2" destOrd="0" presId="urn:microsoft.com/office/officeart/2005/8/layout/lProcess2"/>
    <dgm:cxn modelId="{FC59D955-EEBF-4256-BCA0-F09FE7CDCC8C}" type="presParOf" srcId="{E15EE1AD-F485-482B-9131-5840F939E6E2}" destId="{91EE665C-363D-4491-AD36-5C5287C67A9B}" srcOrd="3" destOrd="0" presId="urn:microsoft.com/office/officeart/2005/8/layout/lProcess2"/>
    <dgm:cxn modelId="{55B5DDB7-A48D-42B3-87A4-35F4CBDF7A7A}" type="presParOf" srcId="{E15EE1AD-F485-482B-9131-5840F939E6E2}" destId="{4EF09D36-F040-4535-A36C-E5F2DAFF1A5F}" srcOrd="4" destOrd="0" presId="urn:microsoft.com/office/officeart/2005/8/layout/lProcess2"/>
    <dgm:cxn modelId="{027895FB-6274-425D-B64F-BC42B9052B6B}" type="presParOf" srcId="{4EF09D36-F040-4535-A36C-E5F2DAFF1A5F}" destId="{A70C24BA-E6F7-44BA-9A72-AFACE1B666A3}" srcOrd="0" destOrd="0" presId="urn:microsoft.com/office/officeart/2005/8/layout/lProcess2"/>
    <dgm:cxn modelId="{0B4CB426-CBCC-4BF2-A9FC-26275428D93F}" type="presParOf" srcId="{4EF09D36-F040-4535-A36C-E5F2DAFF1A5F}" destId="{8FD1E9F9-A775-4F8E-8E30-A87FCD31F6AD}" srcOrd="1" destOrd="0" presId="urn:microsoft.com/office/officeart/2005/8/layout/lProcess2"/>
    <dgm:cxn modelId="{C0C897CD-1E60-4EB3-AE25-9A5217FA3692}" type="presParOf" srcId="{4EF09D36-F040-4535-A36C-E5F2DAFF1A5F}" destId="{87958A1B-9344-4C3A-AB14-0189CCA27753}" srcOrd="2" destOrd="0" presId="urn:microsoft.com/office/officeart/2005/8/layout/lProcess2"/>
    <dgm:cxn modelId="{ACE4688A-3EAC-4E1C-AB61-CF9E85590D29}" type="presParOf" srcId="{87958A1B-9344-4C3A-AB14-0189CCA27753}" destId="{4A2E8B90-BCA2-4F3E-9834-39805A01F407}" srcOrd="0" destOrd="0" presId="urn:microsoft.com/office/officeart/2005/8/layout/lProcess2"/>
    <dgm:cxn modelId="{6CC1B647-E572-4FC8-9F13-8C34099E7637}" type="presParOf" srcId="{4A2E8B90-BCA2-4F3E-9834-39805A01F407}" destId="{8FF39982-9F6A-4E95-8B1C-0B5316915B3E}" srcOrd="0" destOrd="0" presId="urn:microsoft.com/office/officeart/2005/8/layout/lProcess2"/>
    <dgm:cxn modelId="{9DDC1D84-DBEA-4DA5-BAB7-4F180E8A4943}" type="presParOf" srcId="{4A2E8B90-BCA2-4F3E-9834-39805A01F407}" destId="{1457D22D-B9FB-4F3F-B157-183594074EE7}" srcOrd="1" destOrd="0" presId="urn:microsoft.com/office/officeart/2005/8/layout/lProcess2"/>
    <dgm:cxn modelId="{D79B14E1-305F-4A98-852D-5612E173559D}" type="presParOf" srcId="{4A2E8B90-BCA2-4F3E-9834-39805A01F407}" destId="{96895071-03B8-4D42-A50A-39215E468F26}" srcOrd="2" destOrd="0" presId="urn:microsoft.com/office/officeart/2005/8/layout/lProcess2"/>
    <dgm:cxn modelId="{EAAC113C-7041-4395-8278-622017C3A622}" type="presParOf" srcId="{E15EE1AD-F485-482B-9131-5840F939E6E2}" destId="{A4286CD5-9C14-40AA-B508-37E1D8782432}" srcOrd="5" destOrd="0" presId="urn:microsoft.com/office/officeart/2005/8/layout/lProcess2"/>
    <dgm:cxn modelId="{C9699A5B-BF28-4B44-8E05-4E0B268D996F}" type="presParOf" srcId="{E15EE1AD-F485-482B-9131-5840F939E6E2}" destId="{35DD16E9-DB17-4EB0-A5F0-7197F3AC5E45}" srcOrd="6" destOrd="0" presId="urn:microsoft.com/office/officeart/2005/8/layout/lProcess2"/>
    <dgm:cxn modelId="{B1A71A48-71C2-4BFB-BBBA-4431155297CA}" type="presParOf" srcId="{35DD16E9-DB17-4EB0-A5F0-7197F3AC5E45}" destId="{A6086D44-6749-48EA-A94E-BC0835D7BF25}" srcOrd="0" destOrd="0" presId="urn:microsoft.com/office/officeart/2005/8/layout/lProcess2"/>
    <dgm:cxn modelId="{0DFBF8E2-5D14-47E1-A228-E10388FFD1E3}" type="presParOf" srcId="{35DD16E9-DB17-4EB0-A5F0-7197F3AC5E45}" destId="{2C7E405A-9A32-49F3-A45C-C601F7199BFC}" srcOrd="1" destOrd="0" presId="urn:microsoft.com/office/officeart/2005/8/layout/lProcess2"/>
    <dgm:cxn modelId="{61D55313-CC24-4A3A-877C-5CBE97FDFCB1}" type="presParOf" srcId="{35DD16E9-DB17-4EB0-A5F0-7197F3AC5E45}" destId="{32D489FB-C31E-4663-93A1-325746669EF0}" srcOrd="2" destOrd="0" presId="urn:microsoft.com/office/officeart/2005/8/layout/lProcess2"/>
    <dgm:cxn modelId="{47755377-7B7E-45BD-85B8-9376975C76C6}" type="presParOf" srcId="{32D489FB-C31E-4663-93A1-325746669EF0}" destId="{AF900E19-C962-4557-B2E2-552383CB75D3}" srcOrd="0" destOrd="0" presId="urn:microsoft.com/office/officeart/2005/8/layout/lProcess2"/>
    <dgm:cxn modelId="{FDC7E273-BDC6-4A24-8BAC-C83454B4B044}" type="presParOf" srcId="{AF900E19-C962-4557-B2E2-552383CB75D3}" destId="{36405231-CBA0-445E-9125-B7502984DDBE}" srcOrd="0" destOrd="0" presId="urn:microsoft.com/office/officeart/2005/8/layout/lProcess2"/>
    <dgm:cxn modelId="{BB7073B7-2D49-4BD5-8D0C-806306F4F6C4}" type="presParOf" srcId="{AF900E19-C962-4557-B2E2-552383CB75D3}" destId="{C7DF3547-47A4-4140-985A-542C245A9E14}" srcOrd="1" destOrd="0" presId="urn:microsoft.com/office/officeart/2005/8/layout/lProcess2"/>
    <dgm:cxn modelId="{ABD68A16-8112-413F-B046-93D814CC8F22}" type="presParOf" srcId="{AF900E19-C962-4557-B2E2-552383CB75D3}" destId="{6591456C-62FC-4961-A10F-B58FFBF2532E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2EDD9-C89F-49C9-AE4A-D6196B4CA219}">
      <dsp:nvSpPr>
        <dsp:cNvPr id="0" name=""/>
        <dsp:cNvSpPr/>
      </dsp:nvSpPr>
      <dsp:spPr>
        <a:xfrm>
          <a:off x="614218" y="305768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6CE53-2172-43E4-BC33-3C48272DDCF0}">
      <dsp:nvSpPr>
        <dsp:cNvPr id="0" name=""/>
        <dsp:cNvSpPr/>
      </dsp:nvSpPr>
      <dsp:spPr>
        <a:xfrm>
          <a:off x="976024" y="722364"/>
          <a:ext cx="984375" cy="984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757675-DFB6-4B33-9701-161572571D2B}">
      <dsp:nvSpPr>
        <dsp:cNvPr id="0" name=""/>
        <dsp:cNvSpPr/>
      </dsp:nvSpPr>
      <dsp:spPr>
        <a:xfrm>
          <a:off x="89662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Planning &amp; Analyzing project </a:t>
          </a:r>
        </a:p>
      </dsp:txBody>
      <dsp:txXfrm>
        <a:off x="89662" y="2555700"/>
        <a:ext cx="2812500" cy="720000"/>
      </dsp:txXfrm>
    </dsp:sp>
    <dsp:sp modelId="{0E81F59E-BE24-4A43-8B4D-78AE486DB35A}">
      <dsp:nvSpPr>
        <dsp:cNvPr id="0" name=""/>
        <dsp:cNvSpPr/>
      </dsp:nvSpPr>
      <dsp:spPr>
        <a:xfrm>
          <a:off x="3866579" y="388616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C18185-40AF-48A2-8685-C39F432C8E80}">
      <dsp:nvSpPr>
        <dsp:cNvPr id="0" name=""/>
        <dsp:cNvSpPr/>
      </dsp:nvSpPr>
      <dsp:spPr>
        <a:xfrm>
          <a:off x="4232212" y="766730"/>
          <a:ext cx="984375" cy="984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D40C66-A0B4-4978-9941-A79D4CBD111B}">
      <dsp:nvSpPr>
        <dsp:cNvPr id="0" name=""/>
        <dsp:cNvSpPr/>
      </dsp:nvSpPr>
      <dsp:spPr>
        <a:xfrm>
          <a:off x="3394350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Implement plant,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Code accordingly</a:t>
          </a:r>
        </a:p>
      </dsp:txBody>
      <dsp:txXfrm>
        <a:off x="3394350" y="2555700"/>
        <a:ext cx="2812500" cy="720000"/>
      </dsp:txXfrm>
    </dsp:sp>
    <dsp:sp modelId="{81253FDF-02A1-40D1-89CA-3EA7AF168FD7}">
      <dsp:nvSpPr>
        <dsp:cNvPr id="0" name=""/>
        <dsp:cNvSpPr/>
      </dsp:nvSpPr>
      <dsp:spPr>
        <a:xfrm>
          <a:off x="7247475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56E8E0-9CDC-4EAB-A61D-AF474D6D9368}">
      <dsp:nvSpPr>
        <dsp:cNvPr id="0" name=""/>
        <dsp:cNvSpPr/>
      </dsp:nvSpPr>
      <dsp:spPr>
        <a:xfrm>
          <a:off x="7613100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B68D9-2D2A-405A-A95A-F123B81445D3}">
      <dsp:nvSpPr>
        <dsp:cNvPr id="0" name=""/>
        <dsp:cNvSpPr/>
      </dsp:nvSpPr>
      <dsp:spPr>
        <a:xfrm>
          <a:off x="6699037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Debugging &amp; improvement </a:t>
          </a:r>
        </a:p>
      </dsp:txBody>
      <dsp:txXfrm>
        <a:off x="6699037" y="2555700"/>
        <a:ext cx="28125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F7F0E8-AF6F-451F-83D1-106D15D63FB8}">
      <dsp:nvSpPr>
        <dsp:cNvPr id="0" name=""/>
        <dsp:cNvSpPr/>
      </dsp:nvSpPr>
      <dsp:spPr>
        <a:xfrm>
          <a:off x="2089" y="0"/>
          <a:ext cx="2050839" cy="43448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Card-Deck</a:t>
          </a:r>
        </a:p>
      </dsp:txBody>
      <dsp:txXfrm>
        <a:off x="2089" y="0"/>
        <a:ext cx="2050839" cy="1303447"/>
      </dsp:txXfrm>
    </dsp:sp>
    <dsp:sp modelId="{4C09C1D0-C6A1-4CB1-8958-D1D1F0EB69B7}">
      <dsp:nvSpPr>
        <dsp:cNvPr id="0" name=""/>
        <dsp:cNvSpPr/>
      </dsp:nvSpPr>
      <dsp:spPr>
        <a:xfrm>
          <a:off x="207173" y="1304720"/>
          <a:ext cx="1640671" cy="13100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52 cards</a:t>
          </a:r>
        </a:p>
      </dsp:txBody>
      <dsp:txXfrm>
        <a:off x="245542" y="1343089"/>
        <a:ext cx="1563933" cy="1233285"/>
      </dsp:txXfrm>
    </dsp:sp>
    <dsp:sp modelId="{6EE986C1-CFF3-4CA4-8A19-F2E6C3DEB0D7}">
      <dsp:nvSpPr>
        <dsp:cNvPr id="0" name=""/>
        <dsp:cNvSpPr/>
      </dsp:nvSpPr>
      <dsp:spPr>
        <a:xfrm>
          <a:off x="207173" y="2816286"/>
          <a:ext cx="1640671" cy="13100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CardsDeck</a:t>
          </a:r>
          <a:b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ShuffleDeck</a:t>
          </a:r>
          <a:b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GetRandomCard</a:t>
          </a:r>
          <a:b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45542" y="2854655"/>
        <a:ext cx="1563933" cy="1233285"/>
      </dsp:txXfrm>
    </dsp:sp>
    <dsp:sp modelId="{0DF16856-C596-46D0-A39D-35BA6D52D541}">
      <dsp:nvSpPr>
        <dsp:cNvPr id="0" name=""/>
        <dsp:cNvSpPr/>
      </dsp:nvSpPr>
      <dsp:spPr>
        <a:xfrm>
          <a:off x="2206742" y="0"/>
          <a:ext cx="2050839" cy="43448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Card</a:t>
          </a:r>
        </a:p>
      </dsp:txBody>
      <dsp:txXfrm>
        <a:off x="2206742" y="0"/>
        <a:ext cx="2050839" cy="1303447"/>
      </dsp:txXfrm>
    </dsp:sp>
    <dsp:sp modelId="{7EB4762E-209D-49BA-938E-D498AAB1D089}">
      <dsp:nvSpPr>
        <dsp:cNvPr id="0" name=""/>
        <dsp:cNvSpPr/>
      </dsp:nvSpPr>
      <dsp:spPr>
        <a:xfrm>
          <a:off x="2411826" y="1304720"/>
          <a:ext cx="1640671" cy="13100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Value</a:t>
          </a:r>
          <a:b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Suit</a:t>
          </a:r>
          <a:b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Score</a:t>
          </a:r>
        </a:p>
      </dsp:txBody>
      <dsp:txXfrm>
        <a:off x="2450195" y="1343089"/>
        <a:ext cx="1563933" cy="1233285"/>
      </dsp:txXfrm>
    </dsp:sp>
    <dsp:sp modelId="{019C60D6-6203-4C7C-B2B1-803A2E2B6630}">
      <dsp:nvSpPr>
        <dsp:cNvPr id="0" name=""/>
        <dsp:cNvSpPr/>
      </dsp:nvSpPr>
      <dsp:spPr>
        <a:xfrm>
          <a:off x="2411826" y="2816286"/>
          <a:ext cx="1640671" cy="13100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Display card</a:t>
          </a:r>
        </a:p>
      </dsp:txBody>
      <dsp:txXfrm>
        <a:off x="2450195" y="2854655"/>
        <a:ext cx="1563933" cy="1233285"/>
      </dsp:txXfrm>
    </dsp:sp>
    <dsp:sp modelId="{A70C24BA-E6F7-44BA-9A72-AFACE1B666A3}">
      <dsp:nvSpPr>
        <dsp:cNvPr id="0" name=""/>
        <dsp:cNvSpPr/>
      </dsp:nvSpPr>
      <dsp:spPr>
        <a:xfrm>
          <a:off x="4411395" y="0"/>
          <a:ext cx="2050839" cy="43448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Player</a:t>
          </a:r>
        </a:p>
      </dsp:txBody>
      <dsp:txXfrm>
        <a:off x="4411395" y="0"/>
        <a:ext cx="2050839" cy="1303447"/>
      </dsp:txXfrm>
    </dsp:sp>
    <dsp:sp modelId="{8FF39982-9F6A-4E95-8B1C-0B5316915B3E}">
      <dsp:nvSpPr>
        <dsp:cNvPr id="0" name=""/>
        <dsp:cNvSpPr/>
      </dsp:nvSpPr>
      <dsp:spPr>
        <a:xfrm>
          <a:off x="4616479" y="1304720"/>
          <a:ext cx="1640671" cy="13100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Name</a:t>
          </a:r>
          <a:b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Score</a:t>
          </a:r>
          <a:b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Slive Status</a:t>
          </a:r>
          <a:b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Flag Ace</a:t>
          </a:r>
          <a:b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Flag Picture</a:t>
          </a:r>
          <a:b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Coins</a:t>
          </a:r>
        </a:p>
      </dsp:txBody>
      <dsp:txXfrm>
        <a:off x="4654848" y="1343089"/>
        <a:ext cx="1563933" cy="1233285"/>
      </dsp:txXfrm>
    </dsp:sp>
    <dsp:sp modelId="{96895071-03B8-4D42-A50A-39215E468F26}">
      <dsp:nvSpPr>
        <dsp:cNvPr id="0" name=""/>
        <dsp:cNvSpPr/>
      </dsp:nvSpPr>
      <dsp:spPr>
        <a:xfrm>
          <a:off x="4616479" y="2816286"/>
          <a:ext cx="1640671" cy="13100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Get card </a:t>
          </a:r>
          <a:b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Show Card</a:t>
          </a:r>
        </a:p>
      </dsp:txBody>
      <dsp:txXfrm>
        <a:off x="4654848" y="2854655"/>
        <a:ext cx="1563933" cy="1233285"/>
      </dsp:txXfrm>
    </dsp:sp>
    <dsp:sp modelId="{A6086D44-6749-48EA-A94E-BC0835D7BF25}">
      <dsp:nvSpPr>
        <dsp:cNvPr id="0" name=""/>
        <dsp:cNvSpPr/>
      </dsp:nvSpPr>
      <dsp:spPr>
        <a:xfrm>
          <a:off x="6616048" y="0"/>
          <a:ext cx="2050839" cy="43448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Dealer</a:t>
          </a:r>
        </a:p>
      </dsp:txBody>
      <dsp:txXfrm>
        <a:off x="6616048" y="0"/>
        <a:ext cx="2050839" cy="1303447"/>
      </dsp:txXfrm>
    </dsp:sp>
    <dsp:sp modelId="{36405231-CBA0-445E-9125-B7502984DDBE}">
      <dsp:nvSpPr>
        <dsp:cNvPr id="0" name=""/>
        <dsp:cNvSpPr/>
      </dsp:nvSpPr>
      <dsp:spPr>
        <a:xfrm>
          <a:off x="6821132" y="1304720"/>
          <a:ext cx="1640671" cy="13100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Flag Ace</a:t>
          </a:r>
          <a:b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Flag Picture</a:t>
          </a:r>
        </a:p>
      </dsp:txBody>
      <dsp:txXfrm>
        <a:off x="6859501" y="1343089"/>
        <a:ext cx="1563933" cy="1233285"/>
      </dsp:txXfrm>
    </dsp:sp>
    <dsp:sp modelId="{6591456C-62FC-4961-A10F-B58FFBF2532E}">
      <dsp:nvSpPr>
        <dsp:cNvPr id="0" name=""/>
        <dsp:cNvSpPr/>
      </dsp:nvSpPr>
      <dsp:spPr>
        <a:xfrm>
          <a:off x="6821132" y="2816286"/>
          <a:ext cx="1640671" cy="13100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Get Card</a:t>
          </a:r>
          <a:b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Show Card</a:t>
          </a:r>
        </a:p>
      </dsp:txBody>
      <dsp:txXfrm>
        <a:off x="6859501" y="2854655"/>
        <a:ext cx="1563933" cy="12332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4/17/2022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4/17/2022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4/17/2022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4/17/2022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4/17/2022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4/17/2022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4/17/2022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4/17/2022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4/17/2022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4/17/2022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4/17/2022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4/17/2022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4/17/2022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Game Blackjack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 fontScale="62500" lnSpcReduction="20000"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Presented by Hai Do</a:t>
            </a:r>
          </a:p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Class: C0322H1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47FAE-AE13-45EB-B236-268FC38768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question?</a:t>
            </a:r>
          </a:p>
        </p:txBody>
      </p:sp>
    </p:spTree>
    <p:extLst>
      <p:ext uri="{BB962C8B-B14F-4D97-AF65-F5344CB8AC3E}">
        <p14:creationId xmlns:p14="http://schemas.microsoft.com/office/powerpoint/2010/main" val="2490453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FC041-54B9-473E-9C19-9CFEF723EC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1383831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3FCFE-1DA3-412F-AE69-F1BF55803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OUT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37F12-1EA9-4472-9D86-7DDBBAE7C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44133"/>
            <a:ext cx="9601200" cy="388620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 Blackjack explanation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segments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do I gain?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difficulties?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need to improve?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improve it ?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000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64BEF-0F9A-479C-A537-2BC950563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25" y="491067"/>
            <a:ext cx="9946541" cy="14224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 Blackjack explanation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53EFC1-F05F-4DC7-B63F-485B33C123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173" y="2265338"/>
            <a:ext cx="5110989" cy="3424112"/>
          </a:xfrm>
        </p:spPr>
        <p:txBody>
          <a:bodyPr>
            <a:normAutofit fontScale="925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mỗi 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tùy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bốc thêm bài hoặc dừng. Nhà cái sẽ bốc bài sau cùng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21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luôn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10, J, Q, K. x2 betting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Blackjack Rules | Learn How to Play 21 [Tips &amp; Best Practices]">
            <a:extLst>
              <a:ext uri="{FF2B5EF4-FFF2-40B4-BE49-F238E27FC236}">
                <a16:creationId xmlns:a16="http://schemas.microsoft.com/office/drawing/2014/main" id="{C4ADDBBB-B8F2-4632-8A24-2F71712E8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295" y="2417737"/>
            <a:ext cx="5233957" cy="293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72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53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Segments</a:t>
            </a:r>
          </a:p>
        </p:txBody>
      </p:sp>
      <p:graphicFrame>
        <p:nvGraphicFramePr>
          <p:cNvPr id="5" name="Content Placeholder 2" descr="icon SmartArt graphic placeholder">
            <a:extLst>
              <a:ext uri="{FF2B5EF4-FFF2-40B4-BE49-F238E27FC236}">
                <a16:creationId xmlns:a16="http://schemas.microsoft.com/office/drawing/2014/main" id="{E04C5C5B-F932-40FC-AD54-EE8AB0C58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5744525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66F93-67FB-450A-8954-061612EB7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23912"/>
          </a:xfrm>
        </p:spPr>
        <p:txBody>
          <a:bodyPr/>
          <a:lstStyle/>
          <a:p>
            <a:pPr algn="ctr"/>
            <a:r>
              <a:rPr lang="en-US" dirty="0"/>
              <a:t>Object Analyzing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58BAC77-084B-41D9-8ABC-71C5EFE5B5B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73548521"/>
              </p:ext>
            </p:extLst>
          </p:nvPr>
        </p:nvGraphicFramePr>
        <p:xfrm>
          <a:off x="2303822" y="1827376"/>
          <a:ext cx="8668978" cy="4344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2464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EE34E-967E-41DC-AEC9-B369118C0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10385"/>
            <a:ext cx="9601200" cy="1485900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do I gain through case study?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8DAB78-9A0D-4DEF-9A65-73ACC00F2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096285"/>
            <a:ext cx="4443984" cy="82391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Great practice OOP approach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3E39AB-67F8-43C6-87A0-965FE1342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286354"/>
            <a:ext cx="4443984" cy="171928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all the lesson that learned in Module 1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Customizing module 1 knowledge for the case study.</a:t>
            </a:r>
          </a:p>
        </p:txBody>
      </p:sp>
      <p:pic>
        <p:nvPicPr>
          <p:cNvPr id="2050" name="Picture 2" descr="Using Case Studies Can Increase Sales By 185% (Here's How To Create Your  Own)">
            <a:extLst>
              <a:ext uri="{FF2B5EF4-FFF2-40B4-BE49-F238E27FC236}">
                <a16:creationId xmlns:a16="http://schemas.microsoft.com/office/drawing/2014/main" id="{D47DD072-027B-4AEB-8E40-EE7C28503E88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0" b="7086"/>
          <a:stretch/>
        </p:blipFill>
        <p:spPr bwMode="auto">
          <a:xfrm rot="991486">
            <a:off x="6555944" y="2340865"/>
            <a:ext cx="4416856" cy="297585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840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41113-7711-4FB0-83DC-0575160CD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2015" y="420133"/>
            <a:ext cx="8361229" cy="2098226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difficulties?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333CA7-AAE9-4687-8607-F3C8B83B7B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5886" y="2612992"/>
            <a:ext cx="4644720" cy="285750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Planning is not as close to the project being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knowledge in CSS =&gt; poor interface, terrible animation, and game effect.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 code problem =&gt;  possible bugs, and hard to update code.</a:t>
            </a:r>
          </a:p>
        </p:txBody>
      </p:sp>
      <p:pic>
        <p:nvPicPr>
          <p:cNvPr id="3074" name="Picture 2" descr="What are the difficulties of working">
            <a:extLst>
              <a:ext uri="{FF2B5EF4-FFF2-40B4-BE49-F238E27FC236}">
                <a16:creationId xmlns:a16="http://schemas.microsoft.com/office/drawing/2014/main" id="{FD09F2D8-C8B9-48BE-BE0A-0A7EB92292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4" r="13989"/>
          <a:stretch/>
        </p:blipFill>
        <p:spPr bwMode="auto">
          <a:xfrm>
            <a:off x="6202838" y="2612992"/>
            <a:ext cx="4553146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265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D6CAD-1C86-4095-AD30-830155EEB6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improve it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D6A17F-8E7E-43C5-BA04-600238033D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more effort to game analyzing.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Seeking professor opinion on planning statement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Improving CSS and front-end skills</a:t>
            </a:r>
          </a:p>
        </p:txBody>
      </p:sp>
    </p:spTree>
    <p:extLst>
      <p:ext uri="{BB962C8B-B14F-4D97-AF65-F5344CB8AC3E}">
        <p14:creationId xmlns:p14="http://schemas.microsoft.com/office/powerpoint/2010/main" val="749112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4A27B-E50D-4B0B-8CE1-21DD6BA84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1977274"/>
            <a:ext cx="8361229" cy="2281285"/>
          </a:xfrm>
        </p:spPr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would I do If I have to run the project again? 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the similar project?</a:t>
            </a:r>
          </a:p>
        </p:txBody>
      </p:sp>
    </p:spTree>
    <p:extLst>
      <p:ext uri="{BB962C8B-B14F-4D97-AF65-F5344CB8AC3E}">
        <p14:creationId xmlns:p14="http://schemas.microsoft.com/office/powerpoint/2010/main" val="164128082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120</TotalTime>
  <Words>298</Words>
  <Application>Microsoft Office PowerPoint</Application>
  <PresentationFormat>Widescreen</PresentationFormat>
  <Paragraphs>49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Franklin Gothic Book</vt:lpstr>
      <vt:lpstr>Times New Roman</vt:lpstr>
      <vt:lpstr>Crop</vt:lpstr>
      <vt:lpstr>Game Blackjack</vt:lpstr>
      <vt:lpstr> OUT LINE</vt:lpstr>
      <vt:lpstr>Game Blackjack explanation</vt:lpstr>
      <vt:lpstr>Project Segments</vt:lpstr>
      <vt:lpstr>Object Analyzing</vt:lpstr>
      <vt:lpstr>What do I gain through case study?</vt:lpstr>
      <vt:lpstr>What are the difficulties?</vt:lpstr>
      <vt:lpstr>How to improve it ?</vt:lpstr>
      <vt:lpstr>What would I do If I have to run the project again?  Or the similar project?</vt:lpstr>
      <vt:lpstr>Any question?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Blackjack</dc:title>
  <dc:creator>Hai</dc:creator>
  <cp:lastModifiedBy>Hai Trong  Do</cp:lastModifiedBy>
  <cp:revision>18</cp:revision>
  <dcterms:created xsi:type="dcterms:W3CDTF">2022-04-15T07:23:32Z</dcterms:created>
  <dcterms:modified xsi:type="dcterms:W3CDTF">2022-04-17T15:24:26Z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